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85" d="100"/>
          <a:sy n="85" d="100"/>
        </p:scale>
        <p:origin x="8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D8D52-08ED-54A5-373F-15D1E732DC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61BB9D2-E0A9-FBCC-419A-654DB2F0ED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74D2F1-4D1B-5C2F-D26B-72A5620E7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A596B5-29C0-49F6-69E7-DB6D2A118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5F8F2B-C8B4-84D7-6218-BBF6A09C0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273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C1D2EC-3227-70C2-46D0-FD917838F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30BAB5-A1C0-9317-EDFE-990940F00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D9055C-A45D-4243-2C03-022B7E4C7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E52F7F-6852-B97D-EDD4-135F4807F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9AECBB-90F6-AC26-6F0B-317F7B961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1196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3F55BAF-76BB-1459-65F9-345A4BCFDF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AD5D59-C8A1-8AA6-612B-A6492A552F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6C75D8-81A5-AABE-A568-ABC459D1A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BB2893-DF54-A7DD-7C66-D8F6BA8CB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7ED769-9C92-B4ED-AB51-D8F6AEE38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286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E3CBDC-02E2-2A55-6E58-B871849E8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77FD82-DAF3-D0E1-55E4-824808174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D22D13-7862-26BF-C849-2BCFB07EA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8D22A9-8BFD-9885-EAFA-66B203C79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2D9EF0-BF8A-2B61-BEC2-78508F5E1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356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BAC665-D364-60CE-1D4A-0E6D1596E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7A9350-DC26-1E18-2D45-22A2A8870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7FD2F9-B485-2B8D-F2C3-03EF01D65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507C10-CF7B-DABE-2E69-D91E8A20A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FF21FE-44CE-79B1-6B30-0C6ECC307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6686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907D64-7451-32F5-6D9B-67D8844CB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41761C-FA7D-958E-DF1E-761B20F248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EC95E9D-0FAE-6E8E-DEEC-0035232D16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645E8B-B565-CC65-B268-97E50A2B3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2739AD-2D31-C56A-8E3F-745AF270F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F0DF09-63CB-EEFC-C5CD-6C456DECE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091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C408D5-98CD-63C0-3DC3-05237D579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E7CE4E-5870-6127-4FCF-BDBD66D92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BB3388-5429-4DB9-38E0-5609639950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C487880-CD56-B7EB-36EF-46F1D4DF4D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87BA7E8-768C-FC48-ECC2-50906AB6E7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FD7EB2D-B3EE-6554-7872-AF828E85D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F162572-65D2-3839-231B-EF741AD1A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56490EB-BE05-6F59-DE0E-CDC678790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569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59B999-7FDF-C1E6-1233-4B16ADEC6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32031E7-F07C-CE5F-9D71-E0EF7599E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72B6DF8-C4D5-02FF-86B8-EBDD3F65A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805B830-1AED-4198-F59F-A9F61A39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704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2C640AE-31BA-6950-E7D7-B8D954B2C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0BB62F7-6967-E4C4-1D95-8ABC07B44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5A106B-7407-4C0F-7D05-94FBD0F70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4603F7-01F4-BED5-2184-A596EC33B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94CDD0-082A-3FA5-BAB6-D28AEA1FE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E08C3C-07A4-6807-29B7-F4984DD26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129C39-BAAA-018E-51EE-C1A96C4BE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68FE56-DFF4-5CA5-C15F-BED2CA484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68B5ED-B6E4-3512-E050-BF9501BE0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1019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B8B8C6-6D9F-2E9F-5039-079EA39E3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001E1AA-FFEC-A733-D7ED-C246F2CF75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0CAE59-6BF6-9A1A-83A8-3FAC559AD0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888868-7838-1C94-13A1-4A5F7ADA8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6DCA2FD-5D4C-BA3E-B2C1-10FADDA1A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3F97A5-4E6F-8614-1E3A-407E9B7F3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7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C168DC5-4BD7-6C4D-D2FB-ACBD6D4AF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762179-B50B-3698-775B-AAC65D9C84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78C9B3-7207-A51E-DAF6-CE5DA592FB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DBF8B0-9A09-4D1F-BB0C-C4228194822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E97944-10EF-F1B8-351A-C0083E0B0D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2D7102-F2C0-1B1C-6EAF-488888B257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B52EB6-5DBC-4B7B-99F2-D0461920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705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ADAB1-8015-16E3-890C-58A682E09E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PyQt</a:t>
            </a:r>
            <a:r>
              <a:rPr lang="en-US" altLang="ko-KR" dirty="0"/>
              <a:t> </a:t>
            </a:r>
            <a:r>
              <a:rPr lang="ko-KR" altLang="en-US" dirty="0"/>
              <a:t>실습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D9E1C0-0CFA-B4E9-CBFC-E9715A4C40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2024254001 </a:t>
            </a:r>
            <a:r>
              <a:rPr lang="ko-KR" altLang="en-US" dirty="0"/>
              <a:t>공민표</a:t>
            </a:r>
          </a:p>
        </p:txBody>
      </p:sp>
    </p:spTree>
    <p:extLst>
      <p:ext uri="{BB962C8B-B14F-4D97-AF65-F5344CB8AC3E}">
        <p14:creationId xmlns:p14="http://schemas.microsoft.com/office/powerpoint/2010/main" val="2999340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B7093D-98A5-CFD2-922B-A9F7F4EB7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D98DF1-703B-C7B0-51FC-6934225C1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비디오 영상에 특수 효과 처리하기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1A6AE2F-60F6-C44B-40C2-7DEC622D7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083260" cy="334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128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8667CC-9C89-670F-6A2B-6D4DBF54C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PyQt</a:t>
            </a:r>
            <a:r>
              <a:rPr lang="en-US" altLang="ko-KR" dirty="0"/>
              <a:t> </a:t>
            </a:r>
            <a:r>
              <a:rPr lang="ko-KR" altLang="en-US" dirty="0"/>
              <a:t>기초 프로그래밍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ED42127-C870-97E4-E8C3-D4C65052C0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8166282" cy="2371646"/>
          </a:xfrm>
        </p:spPr>
      </p:pic>
    </p:spTree>
    <p:extLst>
      <p:ext uri="{BB962C8B-B14F-4D97-AF65-F5344CB8AC3E}">
        <p14:creationId xmlns:p14="http://schemas.microsoft.com/office/powerpoint/2010/main" val="2638683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4A76CC-A0B1-88F7-BC7D-1D2C2D66E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146436" cy="1325563"/>
          </a:xfrm>
        </p:spPr>
        <p:txBody>
          <a:bodyPr/>
          <a:lstStyle/>
          <a:p>
            <a:r>
              <a:rPr lang="en-US" altLang="ko-KR" dirty="0"/>
              <a:t>OpenCV</a:t>
            </a:r>
            <a:r>
              <a:rPr lang="ko-KR" altLang="en-US" dirty="0"/>
              <a:t>에 </a:t>
            </a:r>
            <a:r>
              <a:rPr lang="en-US" altLang="ko-KR" dirty="0" err="1"/>
              <a:t>PyQt</a:t>
            </a:r>
            <a:r>
              <a:rPr lang="ko-KR" altLang="en-US" dirty="0"/>
              <a:t>를 붙여 프로그램 확장하기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D03FADD-107B-594A-7967-1A6DEF7305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801784" cy="4351338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7A31D97-220A-3553-72A0-A3FD36DE4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983" y="1690687"/>
            <a:ext cx="5433129" cy="15846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7402D3-4EBA-1005-ECE7-475FE33D3EB0}"/>
              </a:ext>
            </a:extLst>
          </p:cNvPr>
          <p:cNvSpPr txBox="1"/>
          <p:nvPr/>
        </p:nvSpPr>
        <p:spPr>
          <a:xfrm>
            <a:off x="6820525" y="3710066"/>
            <a:ext cx="397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경로상에 한글이 있으면 에러로 종료</a:t>
            </a:r>
          </a:p>
        </p:txBody>
      </p:sp>
    </p:spTree>
    <p:extLst>
      <p:ext uri="{BB962C8B-B14F-4D97-AF65-F5344CB8AC3E}">
        <p14:creationId xmlns:p14="http://schemas.microsoft.com/office/powerpoint/2010/main" val="245250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3A133B-9BCF-DB34-5C15-B0BBCF2FA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GrabCut</a:t>
            </a:r>
            <a:r>
              <a:rPr lang="ko-KR" altLang="en-US" dirty="0"/>
              <a:t>을 이용해 관심 물체 오리기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C47B5D8-E1D9-6450-D89E-B55AA59A9C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77844"/>
            <a:ext cx="3835597" cy="4102311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5A85921-4998-7399-F55C-2CD4134E9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797" y="1377843"/>
            <a:ext cx="3835597" cy="410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167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3ACBDE-8CD2-E7D0-EB17-2E2DF1661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교통약자 보호구역 알림 구현하기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7109742-1F38-5269-DBD1-F05C1C78F5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591286" cy="4102311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8A22429-8617-FD72-5C8B-94728FCD6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486" y="1690688"/>
            <a:ext cx="5531134" cy="361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532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81B47D-3ABC-D9A1-F289-F665A6C0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비디오에서 수집한 영상을 봉합하여 파노라마 영상 제작하기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017D88A-6E90-6DB1-980C-468541E513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3073558" cy="1054154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715F4AB-BCA7-A834-611A-6B10A31B4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1758" y="1690688"/>
            <a:ext cx="5620039" cy="345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06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D47FD4-D098-484E-C618-F8C5AAD24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사진 영상에 특수 효과 처리하기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620D94E-E875-6382-EEF5-DAE01B9D1C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7843" y="1825625"/>
            <a:ext cx="9276313" cy="4351338"/>
          </a:xfrm>
        </p:spPr>
      </p:pic>
    </p:spTree>
    <p:extLst>
      <p:ext uri="{BB962C8B-B14F-4D97-AF65-F5344CB8AC3E}">
        <p14:creationId xmlns:p14="http://schemas.microsoft.com/office/powerpoint/2010/main" val="1541695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39183F-E266-A93C-D289-906A26FC5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비디오 영상에 특수 효과 처리하기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5F1C6F7-05A5-9692-50CF-07211A2E72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083260" cy="3340272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E1008E4-0AA6-6B22-ECC0-E0E13DD44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459" y="1690688"/>
            <a:ext cx="4083260" cy="334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681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F874D-EE86-0CF4-DC6B-2E4546144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62E1C-2069-ED28-3C68-C5E6FA11A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비디오 영상에 특수 효과 처리하기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F6122DB-0A9E-DE1F-FCE8-C4733F684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083260" cy="334027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5307F7B-4276-978F-079C-DDBF10BF6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460" y="1701210"/>
            <a:ext cx="4083260" cy="334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624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56</Words>
  <Application>Microsoft Office PowerPoint</Application>
  <PresentationFormat>와이드스크린</PresentationFormat>
  <Paragraphs>12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PyQt 실습</vt:lpstr>
      <vt:lpstr>PyQt 기초 프로그래밍</vt:lpstr>
      <vt:lpstr>OpenCV에 PyQt를 붙여 프로그램 확장하기</vt:lpstr>
      <vt:lpstr>GrabCut을 이용해 관심 물체 오리기</vt:lpstr>
      <vt:lpstr>교통약자 보호구역 알림 구현하기</vt:lpstr>
      <vt:lpstr>비디오에서 수집한 영상을 봉합하여 파노라마 영상 제작하기</vt:lpstr>
      <vt:lpstr>사진 영상에 특수 효과 처리하기</vt:lpstr>
      <vt:lpstr>비디오 영상에 특수 효과 처리하기</vt:lpstr>
      <vt:lpstr>비디오 영상에 특수 효과 처리하기</vt:lpstr>
      <vt:lpstr>비디오 영상에 특수 효과 처리하기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공 민표</dc:creator>
  <cp:lastModifiedBy>공 민표</cp:lastModifiedBy>
  <cp:revision>1</cp:revision>
  <dcterms:created xsi:type="dcterms:W3CDTF">2025-04-15T21:15:43Z</dcterms:created>
  <dcterms:modified xsi:type="dcterms:W3CDTF">2025-04-15T22:07:06Z</dcterms:modified>
</cp:coreProperties>
</file>

<file path=docProps/thumbnail.jpeg>
</file>